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587" autoAdjust="0"/>
    <p:restoredTop sz="99674" autoAdjust="0"/>
  </p:normalViewPr>
  <p:slideViewPr>
    <p:cSldViewPr snapToGrid="0" snapToObjects="1" showGuides="1">
      <p:cViewPr>
        <p:scale>
          <a:sx n="100" d="100"/>
          <a:sy n="100" d="100"/>
        </p:scale>
        <p:origin x="-1224" y="-280"/>
      </p:cViewPr>
      <p:guideLst>
        <p:guide orient="horz" pos="1579"/>
        <p:guide orient="horz" pos="535"/>
        <p:guide pos="3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85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49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91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86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94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7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30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47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31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68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897056-3BB5-F145-BB1F-59CE65759CC1}" type="datetimeFigureOut">
              <a:t>14.04.17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470B8D-A4C1-DE46-8EE6-120757CE4AC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59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 descr="PPL_Ares4_Logorahmen_Schrift_blau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106" y="0"/>
            <a:ext cx="1098303" cy="822274"/>
          </a:xfrm>
          <a:prstGeom prst="rect">
            <a:avLst/>
          </a:prstGeom>
        </p:spPr>
      </p:pic>
      <p:cxnSp>
        <p:nvCxnSpPr>
          <p:cNvPr id="13" name="Gerade Verbindung 12"/>
          <p:cNvCxnSpPr/>
          <p:nvPr userDrawn="1"/>
        </p:nvCxnSpPr>
        <p:spPr>
          <a:xfrm>
            <a:off x="0" y="6497055"/>
            <a:ext cx="9144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 userDrawn="1"/>
        </p:nvSpPr>
        <p:spPr>
          <a:xfrm>
            <a:off x="534988" y="6552080"/>
            <a:ext cx="462547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Ares4® | Präsentation | Präsentationsvorlage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4283968" y="6552080"/>
            <a:ext cx="462547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100" b="0" i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Seite </a:t>
            </a:r>
            <a:fld id="{ADC8F372-2AF3-7745-99DF-66AAA2D8E98A}" type="slidenum">
              <a:rPr sz="1100" b="0" i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‹Nr.›</a:t>
            </a:fld>
            <a:endParaRPr lang="de-DE" sz="1100" b="0" i="0">
              <a:solidFill>
                <a:schemeClr val="tx1">
                  <a:lumMod val="50000"/>
                  <a:lumOff val="50000"/>
                </a:schemeClr>
              </a:solidFill>
              <a:latin typeface="Klavika Light"/>
              <a:cs typeface="Klavik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2638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34988" y="849313"/>
            <a:ext cx="46254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Ares4</a:t>
            </a:r>
            <a:r>
              <a:rPr lang="de-D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®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/>
            </a:r>
            <a:b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</a:b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Titel Klavika Light 24pt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497055"/>
            <a:ext cx="9144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Bild 1" descr="PPL_AR4_Hintergrund_orange_PP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6442"/>
          <a:stretch/>
        </p:blipFill>
        <p:spPr>
          <a:xfrm>
            <a:off x="514350" y="2506663"/>
            <a:ext cx="8629650" cy="39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7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34988" y="849313"/>
            <a:ext cx="46254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Ares4®</a:t>
            </a:r>
            <a:b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</a:b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Titel Klavika Light 24pt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34987" y="2520950"/>
            <a:ext cx="66261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Klavika Light"/>
                <a:cs typeface="Klavika Light"/>
              </a:rPr>
              <a:t>Inhalt Klavika Light 16pt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0" y="6497055"/>
            <a:ext cx="9144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083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Macintosh PowerPoint</Application>
  <PresentationFormat>Bildschirmpräsentation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>Projekt:Agentur Tobias Heimpel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 PA</dc:creator>
  <cp:lastModifiedBy>TH PA</cp:lastModifiedBy>
  <cp:revision>48</cp:revision>
  <dcterms:created xsi:type="dcterms:W3CDTF">2016-10-03T09:23:24Z</dcterms:created>
  <dcterms:modified xsi:type="dcterms:W3CDTF">2017-04-14T09:29:48Z</dcterms:modified>
</cp:coreProperties>
</file>